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8D86E-C263-4EA7-84B4-D1692C5CAC4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478E2-ED9B-4DD3-9899-9ED38A8B479E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2010-04-19T04:23:26Z</dcterms:created>
  <dcterms:modified xsi:type="dcterms:W3CDTF">2010-04-19T04:24:22Z</dcterms:modified>
</cp:coreProperties>
</file>